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2" r:id="rId5"/>
    <p:sldId id="273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93" r:id="rId16"/>
    <p:sldId id="287" r:id="rId17"/>
    <p:sldId id="288" r:id="rId18"/>
    <p:sldId id="289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49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7496" y="-2412205"/>
            <a:ext cx="9668273" cy="9668273"/>
            <a:chOff x="11707496" y="-2412205"/>
            <a:chExt cx="9668273" cy="966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96" y="-2412205"/>
              <a:ext cx="9668273" cy="9668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2222" y="5870457"/>
            <a:ext cx="9668273" cy="9668273"/>
            <a:chOff x="6772222" y="5870457"/>
            <a:chExt cx="9668273" cy="9668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222" y="5870457"/>
              <a:ext cx="9668273" cy="96682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39069" y="3815566"/>
            <a:ext cx="14147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키오스크 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 보고</a:t>
            </a:r>
            <a:endParaRPr lang="en-US" sz="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769973"/>
            <a:ext cx="10896600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2024</a:t>
            </a:r>
            <a:r>
              <a:rPr lang="ko-KR" alt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년도 </a:t>
            </a:r>
            <a:r>
              <a:rPr lang="en-US" altLang="ko-KR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53968" y="8571429"/>
            <a:ext cx="18793650" cy="1920311"/>
            <a:chOff x="-253968" y="8571429"/>
            <a:chExt cx="18793650" cy="1920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968" y="8571429"/>
              <a:ext cx="18793650" cy="1920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156" y="-654806"/>
            <a:ext cx="46001" cy="6909649"/>
            <a:chOff x="1346156" y="-654806"/>
            <a:chExt cx="46001" cy="6909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156" y="-654806"/>
              <a:ext cx="46001" cy="690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582" y="3498744"/>
            <a:ext cx="176532" cy="2756099"/>
            <a:chOff x="1370582" y="3498744"/>
            <a:chExt cx="176532" cy="2756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582" y="3498744"/>
              <a:ext cx="176532" cy="2756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095238"/>
            <a:ext cx="18285714" cy="476190"/>
            <a:chOff x="0" y="8095238"/>
            <a:chExt cx="18285714" cy="4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8095238"/>
              <a:ext cx="18285714" cy="47619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756951" y="9074628"/>
            <a:ext cx="24857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소속 및 보고자</a:t>
            </a: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보  고    날  짜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19825" y="9074628"/>
            <a:ext cx="31571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이시현</a:t>
            </a:r>
            <a:endParaRPr lang="en-US" altLang="ko-KR" sz="20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2024.05.22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4246" y="9074628"/>
            <a:ext cx="14428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Phone.</a:t>
            </a: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E-mail.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26399" y="9090017"/>
            <a:ext cx="4875601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010-1111-1111</a:t>
            </a:r>
          </a:p>
          <a:p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dwitt@naver.com</a:t>
            </a:r>
          </a:p>
        </p:txBody>
      </p:sp>
      <p:sp>
        <p:nvSpPr>
          <p:cNvPr id="21" name="Object 9"/>
          <p:cNvSpPr txBox="1"/>
          <p:nvPr/>
        </p:nvSpPr>
        <p:spPr>
          <a:xfrm>
            <a:off x="4264584" y="5061304"/>
            <a:ext cx="10896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[</a:t>
            </a:r>
            <a:r>
              <a:rPr lang="ko-KR" altLang="en-US" sz="4000" kern="0" spc="-100" dirty="0" err="1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과정명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] : XXXXX(2024.01.01 – 2024-02.01</a:t>
            </a:r>
            <a:endParaRPr 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405403-5498-4D72-9E13-FDEE7C2D9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485900"/>
            <a:ext cx="8257570" cy="5996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1274B-8895-41E0-8653-063651FE5375}"/>
              </a:ext>
            </a:extLst>
          </p:cNvPr>
          <p:cNvSpPr txBox="1"/>
          <p:nvPr/>
        </p:nvSpPr>
        <p:spPr>
          <a:xfrm>
            <a:off x="6019800" y="7857976"/>
            <a:ext cx="7086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시 해당 회원의 권한에 따라 페이지 이동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</a:p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 관리자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 관리 페이지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관리자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관리페이지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구글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리캡챠를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활용하여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캡챠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미인증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 로그인 불가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776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677678" y="8509196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권한 별 로그인 페이지 다름을 확인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4FB1B2-30F8-4C9D-A507-BF042DDD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721659"/>
            <a:ext cx="8363220" cy="2538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AB3152-E6DE-4AE9-AE48-1134D0CD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351" y="4540896"/>
            <a:ext cx="8363220" cy="2971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D2635-5E10-4275-AD9F-766536C24CCF}"/>
              </a:ext>
            </a:extLst>
          </p:cNvPr>
          <p:cNvSpPr txBox="1"/>
          <p:nvPr/>
        </p:nvSpPr>
        <p:spPr>
          <a:xfrm>
            <a:off x="685800" y="414635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90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677678" y="8509196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필터를 통해 지점 별 재고 리스트 확인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검색 기능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메뉴의 재고 수량을 확인하고 발주 요청 가능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9BFF5-DB50-4293-8EFA-9D8F6808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562100"/>
            <a:ext cx="10010466" cy="6029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497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02560" y="7962900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발주하기 클릭 시 수량을 선택하여 본사에 발주 요청을 보냄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141C7-B750-4F91-B68F-AC3B3DF2A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60" y="1485900"/>
            <a:ext cx="10608274" cy="59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02560" y="7962900"/>
            <a:ext cx="103244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키오스크에서 결제한 내역을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페이지에서 확인 가능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내역 선택 시 결제 상세보기 페이지 이동하여 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주문번호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가격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결제방법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 선택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확인할 수 있다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필터링 기능 포함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554AE1-1427-460D-A156-02C6FB1AD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413" y="1359910"/>
            <a:ext cx="10054541" cy="58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02560" y="7962900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 필터링을 통해 해당 기간의 결재 내역을 확인할 수 있다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69F70-EC22-4215-B915-5762EC83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69" y="1280223"/>
            <a:ext cx="10527759" cy="6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410200" y="7807072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재고 확인 페이지에서 발주 상태 값을 발주됨으로 변경 시 재고  수량 값 증가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발주 상태 변경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헤더쉘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부분을 클릭 시 내림차순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오름차순 정렬이 가능함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1EAB3-D9BF-4296-934D-9F48D2A4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541" y="1648931"/>
            <a:ext cx="1071234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02560" y="7962900"/>
            <a:ext cx="103244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키오스크에서 결제한 내역을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Pay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페이지에서 확인 가능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 내역 선택 시 결제 상세보기 페이지 이동하여 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주문번호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가격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결제방법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지점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맛 선택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을 확인할 수 있다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날짜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지점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필터링 기능 포함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976541-BA18-4A3E-A7F2-FE1BAD24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60" y="1389935"/>
            <a:ext cx="10796421" cy="6272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51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724400" y="7734300"/>
            <a:ext cx="11823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해당 메뉴 별 메뉴 정보 확인 및 판매 상태 변경 가능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체크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판매중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미체크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판매중단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추가 버튼을 클릭하여 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28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B7CA6D-D90C-4241-94EC-B4B97115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360502"/>
            <a:ext cx="7845001" cy="4670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8814DE-5FC5-4F64-B9E3-5586B9543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3255531"/>
            <a:ext cx="3703754" cy="2880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27318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bandicam 2025-04-24 17-18-20-776">
            <a:hlinkClick r:id="" action="ppaction://media"/>
            <a:extLst>
              <a:ext uri="{FF2B5EF4-FFF2-40B4-BE49-F238E27FC236}">
                <a16:creationId xmlns:a16="http://schemas.microsoft.com/office/drawing/2014/main" id="{8E7A94B8-3CFC-41E6-A2A5-8E4BA6B74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2294" y="1757233"/>
            <a:ext cx="11731625" cy="63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589" y="-7613154"/>
            <a:ext cx="42048" cy="17363675"/>
            <a:chOff x="10054589" y="-7613154"/>
            <a:chExt cx="42048" cy="173636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54589" y="-7613154"/>
              <a:ext cx="42048" cy="17363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71" y="107647"/>
            <a:ext cx="210238" cy="1709229"/>
            <a:chOff x="2143271" y="107647"/>
            <a:chExt cx="210238" cy="17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43271" y="107647"/>
              <a:ext cx="210238" cy="17092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3776" y="1539004"/>
            <a:ext cx="44424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목 차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072052" y="3356458"/>
            <a:ext cx="1336835" cy="21429"/>
            <a:chOff x="5072052" y="3356458"/>
            <a:chExt cx="1336835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24844" y="3049368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01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651" y="3049368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080553" y="3356458"/>
            <a:ext cx="1336835" cy="21429"/>
            <a:chOff x="11080553" y="3356458"/>
            <a:chExt cx="13368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33365" y="30493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02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15143" y="30493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팀 구성 및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역활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5072052" y="5594859"/>
            <a:ext cx="1336835" cy="21429"/>
            <a:chOff x="5072052" y="5594859"/>
            <a:chExt cx="133683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24841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03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6648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절차 및 방법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080553" y="5594859"/>
            <a:ext cx="1336835" cy="21429"/>
            <a:chOff x="11080553" y="5594859"/>
            <a:chExt cx="133683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733365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04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5143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수행 결과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072052" y="7861831"/>
            <a:ext cx="1336835" cy="21429"/>
            <a:chOff x="5072052" y="7861831"/>
            <a:chExt cx="1336835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4841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05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6648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현장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교강사</a:t>
            </a:r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 평가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80553" y="7861831"/>
            <a:ext cx="1336835" cy="21429"/>
            <a:chOff x="11080553" y="7861831"/>
            <a:chExt cx="133683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733365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06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5143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기타 활동 자료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현장 </a:t>
            </a:r>
            <a:r>
              <a:rPr lang="ko-KR" altLang="en-US" sz="6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교강사</a:t>
            </a:r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 평가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05.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030713"/>
            <a:chOff x="1981200" y="5010648"/>
            <a:chExt cx="8870150" cy="1030713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결과물에 대한 완성도 평가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 평가 점수 기재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64991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진행 간 잘한 부분과 </a:t>
              </a:r>
              <a:r>
                <a:rPr lang="ko-KR" altLang="en-US" sz="2800" b="1" dirty="0" err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아쉬운점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진행을 수행함에 있어 잘한 부분과 문제점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9" y="6969653"/>
            <a:ext cx="6534401" cy="1030713"/>
            <a:chOff x="2000000" y="7579477"/>
            <a:chExt cx="6534401" cy="1030713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결과 피드백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000001" y="8210080"/>
              <a:ext cx="65344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현장전문가의 피드백에 따라 주요 내용 기술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077218"/>
            <a:chOff x="9753600" y="7363480"/>
            <a:chExt cx="8870150" cy="107721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수행간 느낀 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8040588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프로젝트의 전체적인 구조 기술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9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기      타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활동자료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06.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15000" y="3876049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활동 이미지 자료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97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88970" y="2843599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팀 구성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</a:t>
            </a:r>
            <a:r>
              <a:rPr lang="ko-KR" altLang="en-US" sz="5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역활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20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02.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13257"/>
              </p:ext>
            </p:extLst>
          </p:nvPr>
        </p:nvGraphicFramePr>
        <p:xfrm>
          <a:off x="4800600" y="1773288"/>
          <a:ext cx="12573000" cy="733261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51507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7957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37835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담당 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이시현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서버</a:t>
                      </a: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및 데이터 베이스 설계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김태호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UI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반응형 웹 구현</a:t>
                      </a:r>
                      <a:endParaRPr kumimoji="0" lang="en-US" altLang="ko-KR" sz="2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이호승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기능 및 성능 테스트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전진훈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인터랙티브 요소 구현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최원준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API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개발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외부 서비스 연동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004449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현장강사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홍길동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멘토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프로젝트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메니저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주제제시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멘토링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평가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843599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수행절차 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방법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03.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61422"/>
              </p:ext>
            </p:extLst>
          </p:nvPr>
        </p:nvGraphicFramePr>
        <p:xfrm>
          <a:off x="4549830" y="1409700"/>
          <a:ext cx="12810472" cy="847950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06925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5395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843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565195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826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03/01(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03/08(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프로젝트 목적 정의 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화면 구성 기획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주문 흐름 설계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b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</a:b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메뉴 및 재고 모델 기획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52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03/15(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상품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지점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재고 정보 수집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API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명세 정의 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14883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03/16(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03/22(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ERD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설계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테이블 생성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en-US" altLang="ko-KR" sz="18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MyBtis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URL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파라미터 및 </a:t>
                      </a:r>
                      <a:r>
                        <a:rPr kumimoji="0" lang="en-US" altLang="ko-KR" sz="18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sessionStorage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흐름 설계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DB </a:t>
                      </a:r>
                      <a:r>
                        <a:rPr kumimoji="0" lang="ko-KR" altLang="en-US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및 데이터 </a:t>
                      </a:r>
                      <a:endParaRPr kumimoji="0" lang="en-US" altLang="ko-KR" sz="18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구조 설계</a:t>
                      </a:r>
                      <a:endParaRPr kumimoji="0" lang="en-US" altLang="ko-KR" sz="18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03/23(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03/29(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맛 선택 페이지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페이징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 처리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맛 선택 후 수정기능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주문 수정 흐름 처리</a:t>
                      </a:r>
                      <a:endParaRPr kumimoji="0" lang="en-US" altLang="ko-KR" sz="18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03/30(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04/19(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React UI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완성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관리자 페이지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재고 조회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입출고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발주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구현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Toss Payments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결제 연동 및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API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통합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44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및 테스트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04/20(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04/28(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ko-KR" altLang="en-US" dirty="0"/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기능 및 성능 테스트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결제 최종 점검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관리자 기능 검증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발표 자료 제작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시연 준비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844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03/01(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04/28(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전체 프로젝트 기획부터 구현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테스트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발표까지 전 과정 수행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전체 일정 완료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819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938444" y="8601381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아이스크림 종류 클릭 후 상품 정보 페이지로 이동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이동 후 종류 개수 추가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B77D1-B3C1-46A5-B4A8-6E6EF80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444" y="2091500"/>
            <a:ext cx="4015056" cy="5969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E3684-6325-4D88-B14D-58DCA43E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2091499"/>
            <a:ext cx="4014000" cy="5969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4B622F1-CC91-4B19-BB7A-1C7A398CFF87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561CE03F-E2D4-4091-BC4F-464A6134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CEAA4774-0D6B-4BBC-A563-49A2EA10946B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892ECF7D-37FA-4509-A62F-74442306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2E6CEB-20CB-4F4C-BB72-90D712D8280A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58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396006" y="8588773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아이스크림 맛 선택 후 해당 값을 가져와 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장바구니 개수 추가 및 금액 증가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F51575-D39E-434E-AF81-E21E461A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006" y="1909950"/>
            <a:ext cx="3940783" cy="5964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B4BB5-DE6B-4AE4-822C-B44223513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2064568"/>
            <a:ext cx="3968973" cy="5964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F578BE-2D4E-44FB-A4CC-4BBE0896D9E2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77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20830" y="2581226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EED6-C0F5-42A4-B6AF-16C4D3C1998A}"/>
              </a:ext>
            </a:extLst>
          </p:cNvPr>
          <p:cNvSpPr txBox="1"/>
          <p:nvPr/>
        </p:nvSpPr>
        <p:spPr>
          <a:xfrm>
            <a:off x="3810000" y="8430491"/>
            <a:ext cx="1032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화면에서 결제하기 버튼 클릭 시 장바구니 이동 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신용카드 버튼을 클릭 시 포인트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할인 페이지 이동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886AEA-1CA2-4810-9B8F-F37E10E4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07" y="1881836"/>
            <a:ext cx="4056168" cy="6162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BCF214-6F8D-4F4C-AA96-47A2C430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1929007"/>
            <a:ext cx="4007073" cy="6068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3311C-EBED-449C-A583-5FAACA0BC704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483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881178" y="8656204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완료 후 버튼을 클릭 시 결제 완료 페이지 이동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C14FC-FB99-49EB-B930-89DA9852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730" y="1915030"/>
            <a:ext cx="4212577" cy="5915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7FB1B6-751E-4CAE-8C7C-A743C068E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086" y="2068032"/>
            <a:ext cx="5301084" cy="59375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2CFF4D-4DAD-46D8-BF7B-2944916AA7B0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02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881178" y="8656204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빨간 버튼 클릭 시 영수증 출력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회색 버튼 클릭 시 주문 내역 저장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AA431-5016-4E70-90A6-EF5ADC5FE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470" y="2055094"/>
            <a:ext cx="4804636" cy="5381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A3FE0-3BE0-47B3-8F0F-66FECBAFA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8245" y="1651324"/>
            <a:ext cx="2927368" cy="2898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94103-870C-4102-B885-DF4366456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2245" y="5214109"/>
            <a:ext cx="6875032" cy="3133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6AB419-3CF3-4F6D-8157-C3348F19C338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916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690</Words>
  <Application>Microsoft Office PowerPoint</Application>
  <PresentationFormat>사용자 지정</PresentationFormat>
  <Paragraphs>179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?? ??</vt:lpstr>
      <vt:lpstr>HY헤드라인M</vt:lpstr>
      <vt:lpstr>Pretendard</vt:lpstr>
      <vt:lpstr>Roboto Condensed Medium</vt:lpstr>
      <vt:lpstr>나눔스퀘어OTF Bold</vt:lpstr>
      <vt:lpstr>맑은 고딕</vt:lpstr>
      <vt:lpstr>세방고딕 Regular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47</cp:revision>
  <dcterms:created xsi:type="dcterms:W3CDTF">2024-05-21T09:16:41Z</dcterms:created>
  <dcterms:modified xsi:type="dcterms:W3CDTF">2025-04-24T08:26:58Z</dcterms:modified>
</cp:coreProperties>
</file>